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4" d="100"/>
          <a:sy n="84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A3DE6-7510-47D1-AD7B-FA89CE9775DB}" type="datetimeFigureOut">
              <a:rPr lang="hr-HR" smtClean="0"/>
              <a:t>6.9.2017.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E8881-80F2-4D16-8512-3A88AAF60CE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6569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8432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9/6/2017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831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11330665" y="6251677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808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9/6/2017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nimoto.com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DE00A-76E5-4650-8FDB-C633EE47EB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pl-PL" sz="8800" dirty="0"/>
              <a:t> </a:t>
            </a:r>
            <a:r>
              <a:rPr lang="pl-PL" sz="2400" b="1" dirty="0"/>
              <a:t>Animoto</a:t>
            </a:r>
            <a:r>
              <a:rPr lang="pl-PL" sz="2400" dirty="0"/>
              <a:t> </a:t>
            </a:r>
            <a:br>
              <a:rPr lang="pl-PL" sz="2400" dirty="0"/>
            </a:br>
            <a:br>
              <a:rPr lang="pl-PL" sz="24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pl-PL" sz="2400" dirty="0">
                <a:solidFill>
                  <a:schemeClr val="dk2"/>
                </a:solidFill>
              </a:rPr>
              <a:t>        </a:t>
            </a:r>
            <a:r>
              <a:rPr lang="pl-PL" sz="2800" dirty="0">
                <a:solidFill>
                  <a:schemeClr val="tx1">
                    <a:lumMod val="65000"/>
                  </a:schemeClr>
                </a:solidFill>
              </a:rPr>
              <a:t>jednostavan video alat za izradu sadržaja</a:t>
            </a:r>
            <a:endParaRPr lang="hr-HR" sz="2800" dirty="0">
              <a:solidFill>
                <a:schemeClr val="tx1">
                  <a:lumMod val="6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A75A07-0B05-415B-B213-1323448977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27443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D471A8-89EB-4079-8599-86C54B0455A8}"/>
              </a:ext>
            </a:extLst>
          </p:cNvPr>
          <p:cNvSpPr/>
          <p:nvPr/>
        </p:nvSpPr>
        <p:spPr>
          <a:xfrm>
            <a:off x="2628900" y="3244334"/>
            <a:ext cx="85704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/>
              <a:t>https://padlet.com/my/dashboard</a:t>
            </a:r>
          </a:p>
        </p:txBody>
      </p:sp>
    </p:spTree>
    <p:extLst>
      <p:ext uri="{BB962C8B-B14F-4D97-AF65-F5344CB8AC3E}">
        <p14:creationId xmlns:p14="http://schemas.microsoft.com/office/powerpoint/2010/main" val="35209638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4578A-9D89-48DD-B0B5-35ED983A1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Cilj: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A1FF9-AA5C-4C0C-AB07-58DF279C889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lvl="0" indent="-342900">
              <a:spcBef>
                <a:spcPts val="0"/>
              </a:spcBef>
              <a:buAutoNum type="arabicPeriod"/>
            </a:pPr>
            <a:r>
              <a:rPr lang="hr-HR" b="1" dirty="0">
                <a:solidFill>
                  <a:schemeClr val="tx1">
                    <a:lumMod val="85000"/>
                  </a:schemeClr>
                </a:solidFill>
              </a:rPr>
              <a:t>Predstavljanje  </a:t>
            </a:r>
            <a:r>
              <a:rPr lang="hr-HR" b="1" dirty="0" err="1">
                <a:solidFill>
                  <a:schemeClr val="tx1">
                    <a:lumMod val="85000"/>
                  </a:schemeClr>
                </a:solidFill>
              </a:rPr>
              <a:t>Animota</a:t>
            </a:r>
            <a:endParaRPr lang="hr-HR" b="1" dirty="0">
              <a:solidFill>
                <a:schemeClr val="tx1">
                  <a:lumMod val="85000"/>
                </a:schemeClr>
              </a:solidFill>
            </a:endParaRPr>
          </a:p>
          <a:p>
            <a:pPr marL="342900" lvl="0" indent="-342900">
              <a:spcBef>
                <a:spcPts val="0"/>
              </a:spcBef>
              <a:buAutoNum type="arabicPeriod"/>
            </a:pPr>
            <a:r>
              <a:rPr lang="hr-HR" b="1" dirty="0">
                <a:solidFill>
                  <a:schemeClr val="tx1">
                    <a:lumMod val="85000"/>
                  </a:schemeClr>
                </a:solidFill>
              </a:rPr>
              <a:t>Kreiranje </a:t>
            </a:r>
            <a:r>
              <a:rPr lang="hr-HR" b="1" dirty="0" err="1">
                <a:solidFill>
                  <a:schemeClr val="tx1">
                    <a:lumMod val="85000"/>
                  </a:schemeClr>
                </a:solidFill>
              </a:rPr>
              <a:t>Animoto</a:t>
            </a:r>
            <a:r>
              <a:rPr lang="hr-HR" b="1" dirty="0">
                <a:solidFill>
                  <a:schemeClr val="tx1">
                    <a:lumMod val="85000"/>
                  </a:schemeClr>
                </a:solidFill>
              </a:rPr>
              <a:t> računa te izrada kratkog  videa</a:t>
            </a:r>
          </a:p>
          <a:p>
            <a:pPr marL="342900" lvl="0" indent="-342900">
              <a:spcBef>
                <a:spcPts val="0"/>
              </a:spcBef>
              <a:buAutoNum type="arabicPeriod"/>
            </a:pPr>
            <a:r>
              <a:rPr lang="hr-HR" b="1" dirty="0">
                <a:solidFill>
                  <a:schemeClr val="tx1">
                    <a:lumMod val="85000"/>
                  </a:schemeClr>
                </a:solidFill>
              </a:rPr>
              <a:t>Mogućnost kreiranje </a:t>
            </a:r>
            <a:r>
              <a:rPr lang="hr-HR" b="1" dirty="0" err="1">
                <a:solidFill>
                  <a:schemeClr val="tx1">
                    <a:lumMod val="85000"/>
                  </a:schemeClr>
                </a:solidFill>
              </a:rPr>
              <a:t>Animoto</a:t>
            </a:r>
            <a:r>
              <a:rPr lang="hr-HR" b="1" dirty="0">
                <a:solidFill>
                  <a:schemeClr val="tx1">
                    <a:lumMod val="85000"/>
                  </a:schemeClr>
                </a:solidFill>
              </a:rPr>
              <a:t> računa za učenike pomoću </a:t>
            </a:r>
            <a:r>
              <a:rPr lang="hr-HR" b="1" dirty="0" err="1">
                <a:solidFill>
                  <a:schemeClr val="tx1">
                    <a:lumMod val="85000"/>
                  </a:schemeClr>
                </a:solidFill>
              </a:rPr>
              <a:t>Gmail</a:t>
            </a:r>
            <a:r>
              <a:rPr lang="hr-HR" b="1" dirty="0">
                <a:solidFill>
                  <a:schemeClr val="tx1">
                    <a:lumMod val="85000"/>
                  </a:schemeClr>
                </a:solidFill>
              </a:rPr>
              <a:t>-a</a:t>
            </a:r>
          </a:p>
          <a:p>
            <a:pPr marL="342900" lvl="0" indent="-342900">
              <a:spcBef>
                <a:spcPts val="0"/>
              </a:spcBef>
              <a:buAutoNum type="arabicPeriod"/>
            </a:pPr>
            <a:r>
              <a:rPr lang="hr-HR" b="1" dirty="0">
                <a:solidFill>
                  <a:schemeClr val="tx1">
                    <a:lumMod val="85000"/>
                  </a:schemeClr>
                </a:solidFill>
              </a:rPr>
              <a:t>Upoznavanje s </a:t>
            </a:r>
            <a:r>
              <a:rPr lang="hr-HR" b="1" dirty="0" err="1">
                <a:solidFill>
                  <a:schemeClr val="tx1">
                    <a:lumMod val="85000"/>
                  </a:schemeClr>
                </a:solidFill>
              </a:rPr>
              <a:t>Animoto</a:t>
            </a:r>
            <a:r>
              <a:rPr lang="hr-HR" b="1" dirty="0">
                <a:solidFill>
                  <a:schemeClr val="tx1">
                    <a:lumMod val="85000"/>
                  </a:schemeClr>
                </a:solidFill>
              </a:rPr>
              <a:t> aplikacijom </a:t>
            </a:r>
          </a:p>
          <a:p>
            <a:pPr marL="342900" lvl="0" indent="-342900">
              <a:spcBef>
                <a:spcPts val="0"/>
              </a:spcBef>
              <a:buAutoNum type="arabicPeriod"/>
            </a:pPr>
            <a:r>
              <a:rPr lang="hr-HR" b="1" dirty="0">
                <a:solidFill>
                  <a:schemeClr val="tx1">
                    <a:lumMod val="85000"/>
                  </a:schemeClr>
                </a:solidFill>
              </a:rPr>
              <a:t>Naučiti dijeliti sadržaje na </a:t>
            </a:r>
            <a:r>
              <a:rPr lang="hr-HR" b="1" dirty="0" err="1">
                <a:solidFill>
                  <a:schemeClr val="tx1">
                    <a:lumMod val="85000"/>
                  </a:schemeClr>
                </a:solidFill>
              </a:rPr>
              <a:t>Youtube</a:t>
            </a:r>
            <a:r>
              <a:rPr lang="hr-HR" b="1" dirty="0">
                <a:solidFill>
                  <a:schemeClr val="tx1">
                    <a:lumMod val="85000"/>
                  </a:schemeClr>
                </a:solidFill>
              </a:rPr>
              <a:t> i sl.</a:t>
            </a:r>
          </a:p>
          <a:p>
            <a:endParaRPr lang="hr-H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387FDC-DE0A-47D7-BB70-9687DDD2A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0320" y="1040130"/>
            <a:ext cx="4754880" cy="4812030"/>
          </a:xfrm>
        </p:spPr>
        <p:txBody>
          <a:bodyPr/>
          <a:lstStyle/>
          <a:p>
            <a:r>
              <a:rPr lang="hr-HR" dirty="0"/>
              <a:t>Kreiranje</a:t>
            </a:r>
            <a:r>
              <a:rPr lang="en-GB" dirty="0"/>
              <a:t> vide</a:t>
            </a:r>
            <a:r>
              <a:rPr lang="hr-HR" dirty="0"/>
              <a:t>a</a:t>
            </a:r>
            <a:r>
              <a:rPr lang="en-GB" dirty="0"/>
              <a:t> u 3 </a:t>
            </a:r>
            <a:r>
              <a:rPr lang="en-GB" dirty="0" err="1"/>
              <a:t>koraka</a:t>
            </a:r>
            <a:r>
              <a:rPr lang="en-GB" dirty="0"/>
              <a:t>:</a:t>
            </a:r>
            <a:endParaRPr lang="hr-HR" dirty="0"/>
          </a:p>
          <a:p>
            <a:endParaRPr lang="hr-HR" dirty="0"/>
          </a:p>
        </p:txBody>
      </p:sp>
      <p:pic>
        <p:nvPicPr>
          <p:cNvPr id="5" name="Shape 73" descr="animoto4.png">
            <a:extLst>
              <a:ext uri="{FF2B5EF4-FFF2-40B4-BE49-F238E27FC236}">
                <a16:creationId xmlns:a16="http://schemas.microsoft.com/office/drawing/2014/main" id="{F3830D99-521D-4996-BF58-CDC610ACFFC1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821680" y="1748790"/>
            <a:ext cx="5484695" cy="4354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3690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17B0A-F092-4868-9285-3EC55C45B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650" y="665454"/>
            <a:ext cx="10058400" cy="1371600"/>
          </a:xfrm>
        </p:spPr>
        <p:txBody>
          <a:bodyPr/>
          <a:lstStyle/>
          <a:p>
            <a:r>
              <a:rPr lang="en-GB" dirty="0" err="1"/>
              <a:t>Edukativne</a:t>
            </a:r>
            <a:r>
              <a:rPr lang="en-GB" dirty="0"/>
              <a:t> </a:t>
            </a:r>
            <a:r>
              <a:rPr lang="en-GB" dirty="0" err="1"/>
              <a:t>mogućnosti</a:t>
            </a:r>
            <a:r>
              <a:rPr lang="en-GB" dirty="0"/>
              <a:t> </a:t>
            </a:r>
            <a:r>
              <a:rPr lang="en-GB" dirty="0" err="1"/>
              <a:t>Animota</a:t>
            </a:r>
            <a:endParaRPr lang="hr-H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91E0060-63FD-40AA-BF6D-7E2E057EE454}"/>
              </a:ext>
            </a:extLst>
          </p:cNvPr>
          <p:cNvSpPr/>
          <p:nvPr/>
        </p:nvSpPr>
        <p:spPr>
          <a:xfrm>
            <a:off x="3048000" y="199783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lvl="0">
              <a:buClr>
                <a:srgbClr val="980000"/>
              </a:buClr>
            </a:pPr>
            <a:r>
              <a:rPr lang="hr-HR" b="1" dirty="0">
                <a:solidFill>
                  <a:srgbClr val="980000"/>
                </a:solidFill>
              </a:rPr>
              <a:t>  </a:t>
            </a:r>
            <a:r>
              <a:rPr lang="en-GB" b="1" dirty="0">
                <a:solidFill>
                  <a:srgbClr val="980000"/>
                </a:solidFill>
              </a:rPr>
              <a:t>BESPLATNI NASTAVNIČKI RAČUN</a:t>
            </a:r>
          </a:p>
          <a:p>
            <a:pPr marL="457200" lvl="0" indent="-228600">
              <a:buClr>
                <a:srgbClr val="000000"/>
              </a:buClr>
              <a:buChar char="-"/>
            </a:pPr>
            <a:r>
              <a:rPr lang="en-GB" b="1" dirty="0" err="1">
                <a:solidFill>
                  <a:srgbClr val="000000"/>
                </a:solidFill>
              </a:rPr>
              <a:t>nakon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registracije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dobiva</a:t>
            </a:r>
            <a:r>
              <a:rPr lang="en-GB" b="1" dirty="0">
                <a:solidFill>
                  <a:srgbClr val="000000"/>
                </a:solidFill>
              </a:rPr>
              <a:t> se PROMO Code </a:t>
            </a:r>
            <a:r>
              <a:rPr lang="en-GB" b="1" dirty="0" err="1">
                <a:solidFill>
                  <a:srgbClr val="000000"/>
                </a:solidFill>
              </a:rPr>
              <a:t>putem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emaila</a:t>
            </a:r>
            <a:r>
              <a:rPr lang="en-GB" b="1" dirty="0">
                <a:solidFill>
                  <a:srgbClr val="000000"/>
                </a:solidFill>
              </a:rPr>
              <a:t>  - </a:t>
            </a:r>
            <a:r>
              <a:rPr lang="en-GB" b="1" dirty="0" err="1">
                <a:solidFill>
                  <a:srgbClr val="000000"/>
                </a:solidFill>
              </a:rPr>
              <a:t>traje</a:t>
            </a:r>
            <a:r>
              <a:rPr lang="en-GB" b="1" dirty="0">
                <a:solidFill>
                  <a:srgbClr val="000000"/>
                </a:solidFill>
              </a:rPr>
              <a:t> 6 </a:t>
            </a:r>
            <a:r>
              <a:rPr lang="en-GB" b="1" dirty="0" err="1">
                <a:solidFill>
                  <a:srgbClr val="000000"/>
                </a:solidFill>
              </a:rPr>
              <a:t>mjeseci</a:t>
            </a:r>
            <a:endParaRPr lang="en-GB" b="1" dirty="0">
              <a:solidFill>
                <a:srgbClr val="000000"/>
              </a:solidFill>
            </a:endParaRPr>
          </a:p>
          <a:p>
            <a:pPr lvl="0"/>
            <a:r>
              <a:rPr lang="en-GB" b="1" dirty="0">
                <a:solidFill>
                  <a:schemeClr val="bg2"/>
                </a:solidFill>
              </a:rPr>
              <a:t>2. </a:t>
            </a:r>
            <a:r>
              <a:rPr lang="hr-HR" b="1" dirty="0">
                <a:solidFill>
                  <a:schemeClr val="bg2"/>
                </a:solidFill>
              </a:rPr>
              <a:t> </a:t>
            </a:r>
            <a:r>
              <a:rPr lang="en-GB" b="1" dirty="0">
                <a:solidFill>
                  <a:schemeClr val="bg2"/>
                </a:solidFill>
              </a:rPr>
              <a:t> </a:t>
            </a:r>
            <a:r>
              <a:rPr lang="en-GB" b="1" dirty="0">
                <a:solidFill>
                  <a:srgbClr val="980000"/>
                </a:solidFill>
              </a:rPr>
              <a:t>KREIRANJE do 50 UČENIČKIH RAČUNA</a:t>
            </a:r>
          </a:p>
          <a:p>
            <a:pPr marL="457200" lvl="0" indent="-228600">
              <a:buClr>
                <a:srgbClr val="000000"/>
              </a:buClr>
              <a:buChar char="-"/>
            </a:pPr>
            <a:r>
              <a:rPr lang="en-GB" b="1" dirty="0" err="1">
                <a:solidFill>
                  <a:srgbClr val="000000"/>
                </a:solidFill>
              </a:rPr>
              <a:t>mogućnost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preuzimanja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aplikacije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na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mobitel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ili</a:t>
            </a:r>
            <a:r>
              <a:rPr lang="en-GB" b="1" dirty="0">
                <a:solidFill>
                  <a:srgbClr val="000000"/>
                </a:solidFill>
              </a:rPr>
              <a:t> tablet</a:t>
            </a:r>
          </a:p>
          <a:p>
            <a:pPr marL="457200" lvl="0" indent="-228600">
              <a:buClr>
                <a:srgbClr val="000000"/>
              </a:buClr>
              <a:buChar char="-"/>
            </a:pPr>
            <a:r>
              <a:rPr lang="en-GB" b="1" dirty="0" err="1">
                <a:solidFill>
                  <a:srgbClr val="000000"/>
                </a:solidFill>
              </a:rPr>
              <a:t>Animoto</a:t>
            </a:r>
            <a:r>
              <a:rPr lang="en-GB" b="1" dirty="0">
                <a:solidFill>
                  <a:srgbClr val="000000"/>
                </a:solidFill>
              </a:rPr>
              <a:t> video </a:t>
            </a:r>
            <a:r>
              <a:rPr lang="en-GB" b="1" dirty="0" err="1">
                <a:solidFill>
                  <a:srgbClr val="000000"/>
                </a:solidFill>
              </a:rPr>
              <a:t>kreiran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pomoću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aplikacije</a:t>
            </a:r>
            <a:endParaRPr lang="en-GB" b="1" dirty="0">
              <a:solidFill>
                <a:srgbClr val="000000"/>
              </a:solidFill>
            </a:endParaRPr>
          </a:p>
          <a:p>
            <a:pPr lvl="0"/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hr-HR" b="1" dirty="0">
                <a:solidFill>
                  <a:srgbClr val="000000"/>
                </a:solidFill>
              </a:rPr>
              <a:t>     </a:t>
            </a:r>
            <a:r>
              <a:rPr lang="en-GB" b="1" dirty="0">
                <a:solidFill>
                  <a:srgbClr val="980000"/>
                </a:solidFill>
              </a:rPr>
              <a:t>ANIMOTO APLIKACIJA (</a:t>
            </a:r>
            <a:r>
              <a:rPr lang="en-GB" b="1" dirty="0" err="1">
                <a:solidFill>
                  <a:srgbClr val="000000"/>
                </a:solidFill>
              </a:rPr>
              <a:t>za</a:t>
            </a:r>
            <a:r>
              <a:rPr lang="en-GB" b="1" dirty="0">
                <a:solidFill>
                  <a:srgbClr val="000000"/>
                </a:solidFill>
              </a:rPr>
              <a:t> tablet </a:t>
            </a:r>
            <a:r>
              <a:rPr lang="en-GB" b="1" dirty="0" err="1">
                <a:solidFill>
                  <a:srgbClr val="000000"/>
                </a:solidFill>
              </a:rPr>
              <a:t>ili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pametni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telefon</a:t>
            </a:r>
            <a:r>
              <a:rPr lang="en-GB" b="1" dirty="0">
                <a:solidFill>
                  <a:srgbClr val="000000"/>
                </a:solidFill>
              </a:rPr>
              <a:t>)</a:t>
            </a:r>
          </a:p>
          <a:p>
            <a:pPr lvl="0">
              <a:spcBef>
                <a:spcPts val="0"/>
              </a:spcBef>
              <a:buNone/>
            </a:pPr>
            <a:r>
              <a:rPr lang="en-GB" b="1" dirty="0">
                <a:solidFill>
                  <a:schemeClr val="bg2"/>
                </a:solidFill>
              </a:rPr>
              <a:t>4</a:t>
            </a:r>
            <a:r>
              <a:rPr lang="hr-HR" b="1" dirty="0">
                <a:solidFill>
                  <a:srgbClr val="980000"/>
                </a:solidFill>
              </a:rPr>
              <a:t>    </a:t>
            </a:r>
            <a:r>
              <a:rPr lang="en-GB" b="1" dirty="0">
                <a:solidFill>
                  <a:srgbClr val="980000"/>
                </a:solidFill>
              </a:rPr>
              <a:t>BOGATA “GLAZBENA KNJIŽNICA”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85758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9312F-0E01-459C-BAB4-80DA99F3B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Animoto</a:t>
            </a:r>
            <a:r>
              <a:rPr lang="en-GB" dirty="0"/>
              <a:t> for Education</a:t>
            </a:r>
            <a:endParaRPr lang="hr-H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9825DF-2804-4696-B115-76E0A888E6C0}"/>
              </a:ext>
            </a:extLst>
          </p:cNvPr>
          <p:cNvSpPr/>
          <p:nvPr/>
        </p:nvSpPr>
        <p:spPr>
          <a:xfrm>
            <a:off x="1303020" y="2951947"/>
            <a:ext cx="296037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b="1" dirty="0">
                <a:solidFill>
                  <a:srgbClr val="CC0000"/>
                </a:solidFill>
              </a:rPr>
              <a:t>-potrebito je </a:t>
            </a:r>
            <a:r>
              <a:rPr lang="en-GB" sz="2000" b="1" dirty="0" err="1">
                <a:solidFill>
                  <a:srgbClr val="CC0000"/>
                </a:solidFill>
              </a:rPr>
              <a:t>kreirati</a:t>
            </a:r>
            <a:r>
              <a:rPr lang="en-GB" sz="2000" b="1" dirty="0">
                <a:solidFill>
                  <a:srgbClr val="CC0000"/>
                </a:solidFill>
              </a:rPr>
              <a:t> </a:t>
            </a:r>
            <a:r>
              <a:rPr lang="en-GB" sz="2000" b="1" dirty="0" err="1">
                <a:solidFill>
                  <a:srgbClr val="CC0000"/>
                </a:solidFill>
              </a:rPr>
              <a:t>račun</a:t>
            </a:r>
            <a:r>
              <a:rPr lang="en-GB" sz="2000" b="1" dirty="0">
                <a:solidFill>
                  <a:srgbClr val="CC0000"/>
                </a:solidFill>
              </a:rPr>
              <a:t> </a:t>
            </a:r>
            <a:r>
              <a:rPr lang="en-GB" sz="2000" b="1" dirty="0" err="1">
                <a:solidFill>
                  <a:srgbClr val="CC0000"/>
                </a:solidFill>
              </a:rPr>
              <a:t>za</a:t>
            </a:r>
            <a:r>
              <a:rPr lang="en-GB" sz="2000" b="1" dirty="0">
                <a:solidFill>
                  <a:srgbClr val="CC0000"/>
                </a:solidFill>
              </a:rPr>
              <a:t> </a:t>
            </a:r>
            <a:r>
              <a:rPr lang="en-GB" sz="2000" b="1" dirty="0" err="1">
                <a:solidFill>
                  <a:srgbClr val="CC0000"/>
                </a:solidFill>
              </a:rPr>
              <a:t>nastavnike</a:t>
            </a:r>
            <a:r>
              <a:rPr lang="en-GB" dirty="0"/>
              <a:t> </a:t>
            </a:r>
            <a:r>
              <a:rPr lang="en-GB" b="1" dirty="0" err="1"/>
              <a:t>koji</a:t>
            </a:r>
            <a:r>
              <a:rPr lang="en-GB" b="1" dirty="0"/>
              <a:t> </a:t>
            </a:r>
            <a:r>
              <a:rPr lang="en-GB" b="1" dirty="0" err="1"/>
              <a:t>omogućava</a:t>
            </a:r>
            <a:r>
              <a:rPr lang="en-GB" b="1" dirty="0"/>
              <a:t> </a:t>
            </a:r>
            <a:r>
              <a:rPr lang="en-GB" b="1" dirty="0" err="1"/>
              <a:t>besplatno</a:t>
            </a:r>
            <a:r>
              <a:rPr lang="en-GB" b="1" dirty="0"/>
              <a:t> </a:t>
            </a:r>
            <a:r>
              <a:rPr lang="en-GB" b="1" dirty="0" err="1"/>
              <a:t>korištenje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više</a:t>
            </a:r>
            <a:r>
              <a:rPr lang="en-GB" b="1" dirty="0"/>
              <a:t> </a:t>
            </a:r>
            <a:r>
              <a:rPr lang="en-GB" b="1" dirty="0" err="1"/>
              <a:t>mogućnosti</a:t>
            </a:r>
            <a:r>
              <a:rPr lang="en-GB" b="1" dirty="0"/>
              <a:t> </a:t>
            </a:r>
            <a:r>
              <a:rPr lang="en-GB" b="1" dirty="0" err="1"/>
              <a:t>pri</a:t>
            </a:r>
            <a:r>
              <a:rPr lang="en-GB" b="1" dirty="0"/>
              <a:t> </a:t>
            </a:r>
            <a:r>
              <a:rPr lang="en-GB" b="1" dirty="0" err="1"/>
              <a:t>kreiranju</a:t>
            </a:r>
            <a:r>
              <a:rPr lang="en-GB" b="1" dirty="0"/>
              <a:t> </a:t>
            </a:r>
            <a:r>
              <a:rPr lang="en-GB" b="1" dirty="0" err="1"/>
              <a:t>sadržaja</a:t>
            </a:r>
            <a:r>
              <a:rPr lang="en-GB" b="1" dirty="0"/>
              <a:t>.</a:t>
            </a:r>
            <a:endParaRPr lang="hr-HR" b="1" dirty="0"/>
          </a:p>
          <a:p>
            <a:endParaRPr lang="hr-HR" b="1" dirty="0"/>
          </a:p>
          <a:p>
            <a:endParaRPr lang="hr-HR" dirty="0"/>
          </a:p>
        </p:txBody>
      </p:sp>
      <p:pic>
        <p:nvPicPr>
          <p:cNvPr id="4" name="Shape 95" descr="Animoto1.png">
            <a:extLst>
              <a:ext uri="{FF2B5EF4-FFF2-40B4-BE49-F238E27FC236}">
                <a16:creationId xmlns:a16="http://schemas.microsoft.com/office/drawing/2014/main" id="{EABB09C9-6DD7-41C0-BD3F-FE2BFF171E26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430475" y="1748790"/>
            <a:ext cx="7321399" cy="46544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40801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19446-3E7F-4063-B476-53DD97EDA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Sign</a:t>
            </a:r>
            <a:r>
              <a:rPr lang="hr-HR" dirty="0"/>
              <a:t> </a:t>
            </a:r>
            <a:r>
              <a:rPr lang="hr-HR" dirty="0" err="1"/>
              <a:t>up</a:t>
            </a:r>
            <a:r>
              <a:rPr lang="hr-HR" dirty="0"/>
              <a:t> - registracija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AD817-3444-4058-B30E-E31C1ED354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A85287-3B87-47F9-A40C-0ADA984B6E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7" name="Slika 1">
            <a:extLst>
              <a:ext uri="{FF2B5EF4-FFF2-40B4-BE49-F238E27FC236}">
                <a16:creationId xmlns:a16="http://schemas.microsoft.com/office/drawing/2014/main" id="{9D6F2A11-6BC7-444C-88B5-C8FE973A93F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098" y="1871663"/>
            <a:ext cx="5044630" cy="4084637"/>
          </a:xfrm>
          <a:prstGeom prst="rect">
            <a:avLst/>
          </a:prstGeom>
        </p:spPr>
      </p:pic>
      <p:pic>
        <p:nvPicPr>
          <p:cNvPr id="10" name="Shape 116" descr="animoto1_001.png">
            <a:extLst>
              <a:ext uri="{FF2B5EF4-FFF2-40B4-BE49-F238E27FC236}">
                <a16:creationId xmlns:a16="http://schemas.microsoft.com/office/drawing/2014/main" id="{43629DD0-C73C-4887-92EF-1142CC079EB5}"/>
              </a:ext>
            </a:extLst>
          </p:cNvPr>
          <p:cNvPicPr preferRelativeResize="0">
            <a:picLocks noGrp="1"/>
          </p:cNvPicPr>
          <p:nvPr>
            <p:ph sz="quarter" idx="4"/>
          </p:nvPr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10618" y="1871662"/>
            <a:ext cx="5287962" cy="40846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1667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8312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en-GB" dirty="0"/>
              <a:t>Izgled </a:t>
            </a:r>
            <a:r>
              <a:rPr lang="en-GB" dirty="0" err="1"/>
              <a:t>sučelja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vrijeme</a:t>
            </a:r>
            <a:r>
              <a:rPr lang="en-GB" dirty="0"/>
              <a:t> </a:t>
            </a:r>
            <a:r>
              <a:rPr lang="en-GB" dirty="0" err="1"/>
              <a:t>kreiranja</a:t>
            </a:r>
            <a:r>
              <a:rPr lang="en-GB" dirty="0"/>
              <a:t> </a:t>
            </a:r>
            <a:r>
              <a:rPr lang="en-GB" dirty="0" err="1"/>
              <a:t>videa</a:t>
            </a:r>
            <a:endParaRPr lang="en-GB" dirty="0"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None/>
            </a:pPr>
            <a:endParaRPr/>
          </a:p>
        </p:txBody>
      </p:sp>
      <p:pic>
        <p:nvPicPr>
          <p:cNvPr id="123" name="Shape 123" descr="animoto3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79404" y="2015020"/>
            <a:ext cx="9507709" cy="43714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3414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691A4B1-A702-4F5A-9828-21C50EA5A00D}"/>
              </a:ext>
            </a:extLst>
          </p:cNvPr>
          <p:cNvSpPr/>
          <p:nvPr/>
        </p:nvSpPr>
        <p:spPr>
          <a:xfrm>
            <a:off x="1211580" y="3090446"/>
            <a:ext cx="793242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b="1" dirty="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OTVORIMO RAČUN!</a:t>
            </a:r>
          </a:p>
          <a:p>
            <a:pPr lvl="0">
              <a:spcBef>
                <a:spcPts val="0"/>
              </a:spcBef>
              <a:buNone/>
            </a:pPr>
            <a:r>
              <a:rPr lang="en-GB" sz="4800" b="1" dirty="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                  </a:t>
            </a:r>
            <a:r>
              <a:rPr lang="en-GB" sz="4800" b="1" u="sng" dirty="0">
                <a:solidFill>
                  <a:schemeClr val="accent5"/>
                </a:solidFill>
                <a:hlinkClick r:id="rId2"/>
              </a:rPr>
              <a:t>https://animoto.com/</a:t>
            </a:r>
          </a:p>
        </p:txBody>
      </p:sp>
    </p:spTree>
    <p:extLst>
      <p:ext uri="{BB962C8B-B14F-4D97-AF65-F5344CB8AC3E}">
        <p14:creationId xmlns:p14="http://schemas.microsoft.com/office/powerpoint/2010/main" val="73136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B7EE5-A91B-4951-B326-BDF1A4656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PADLET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23917-78C1-40CE-A106-7DC4FC0B67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40364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0385E-7419-448A-9047-71EE979A8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20AAC-EE05-4711-82A1-D924034F5AB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/>
              <a:t>Padlet je online alat namijenjen suradnji.</a:t>
            </a:r>
            <a:br>
              <a:rPr lang="hr-HR" dirty="0"/>
            </a:br>
            <a:r>
              <a:rPr lang="hr-HR" dirty="0"/>
              <a:t>Alat se koristi kao </a:t>
            </a:r>
            <a:r>
              <a:rPr lang="hr-HR" i="1" dirty="0"/>
              <a:t>“prazan papir”, tj. online zid </a:t>
            </a:r>
            <a:r>
              <a:rPr lang="hr-HR" dirty="0"/>
              <a:t>na kojem možete dodavati svoje ideje, recenzije, obavijesti, informacije, učitavati slike i dokumente, a možete i drugim sudionicima omogućiti sve navedeno.</a:t>
            </a:r>
            <a:br>
              <a:rPr lang="hr-HR" dirty="0"/>
            </a:br>
            <a:endParaRPr lang="hr-HR" dirty="0"/>
          </a:p>
        </p:txBody>
      </p:sp>
      <p:pic>
        <p:nvPicPr>
          <p:cNvPr id="5" name="Picture 2" descr="https://i0.wp.com/e-laboratorij.carnet.hr/wp-content/uploads/2015/06/Padlet.png?fit=1024%2C409">
            <a:extLst>
              <a:ext uri="{FF2B5EF4-FFF2-40B4-BE49-F238E27FC236}">
                <a16:creationId xmlns:a16="http://schemas.microsoft.com/office/drawing/2014/main" id="{09F89C23-4726-4F4C-BBC3-FEBF888262C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638" y="3027962"/>
            <a:ext cx="4754562" cy="189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9856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46</TotalTime>
  <Words>152</Words>
  <Application>Microsoft Office PowerPoint</Application>
  <PresentationFormat>Widescreen</PresentationFormat>
  <Paragraphs>25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Raleway</vt:lpstr>
      <vt:lpstr>Savon</vt:lpstr>
      <vt:lpstr> Animoto           jednostavan video alat za izradu sadržaja</vt:lpstr>
      <vt:lpstr>Cilj:</vt:lpstr>
      <vt:lpstr>Edukativne mogućnosti Animota</vt:lpstr>
      <vt:lpstr>Animoto for Education</vt:lpstr>
      <vt:lpstr>Sign up - registracija</vt:lpstr>
      <vt:lpstr>Izgled sučelja za vrijeme kreiranja videa</vt:lpstr>
      <vt:lpstr>PowerPoint Presentation</vt:lpstr>
      <vt:lpstr>PADLET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Animoto           jednostavan video alat za izradu sadržaja</dc:title>
  <dc:creator>Radojka Wilhelm</dc:creator>
  <cp:lastModifiedBy>Radojka Wilhelm</cp:lastModifiedBy>
  <cp:revision>5</cp:revision>
  <dcterms:created xsi:type="dcterms:W3CDTF">2017-09-06T11:41:15Z</dcterms:created>
  <dcterms:modified xsi:type="dcterms:W3CDTF">2017-09-06T19:50:30Z</dcterms:modified>
</cp:coreProperties>
</file>