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3" r:id="rId4"/>
    <p:sldId id="262" r:id="rId5"/>
    <p:sldId id="264" r:id="rId6"/>
    <p:sldId id="268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5" r:id="rId24"/>
    <p:sldId id="286" r:id="rId25"/>
    <p:sldId id="293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24" autoAdjust="0"/>
  </p:normalViewPr>
  <p:slideViewPr>
    <p:cSldViewPr>
      <p:cViewPr varScale="1">
        <p:scale>
          <a:sx n="56" d="100"/>
          <a:sy n="56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118C-9FEF-4C4A-9BB5-505F1F780522}" type="datetimeFigureOut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6D0AB-3E1F-492B-B98A-C6EB3EF45F9A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67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F16BCB9-A7B8-42CF-93D9-E41D978013C6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BC42A-2E40-4B8C-A653-52532F7BD544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40F95-32AD-46BF-9142-F28D941358FB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42064EE-25F6-44BE-BA09-1C836BF0AA4A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87FADB5-D808-4DDF-98FD-378F72B5CBB6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023A0B-8DD1-4C54-9AC1-2CC12354E121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7C705C3-2A7C-4ED0-BC80-5BFC3A64B4A5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6228-B0F1-415E-89FA-BCCAB60B184D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7193A29-E4A5-40D8-B4E9-885FD70AF357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9980602-6460-4EC2-9D83-282E8A212631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068A22D9-8DBD-48BF-A527-172EA9D68390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789FF55-3930-4F91-BB1A-DCF862064FEF}" type="datetime1">
              <a:rPr lang="sr-Latn-CS" smtClean="0"/>
              <a:pPr/>
              <a:t>12.9.2017.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B42F30B-387F-44DD-AD80-DD2C8A84D13F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MRN7fuA0KM6LGCj2EnyelBxUiSuN-Ix4TDqzOncem3s/edit?usp=drivesdk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quik.gopro.com/v/pXXXBb0AT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Korisnik\Desktop\received_10155643106979803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TAP-SWIPE-PINCH </a:t>
            </a:r>
            <a:br>
              <a:rPr lang="hr-HR" dirty="0" smtClean="0"/>
            </a:br>
            <a:r>
              <a:rPr lang="hr-HR" dirty="0" smtClean="0"/>
              <a:t>INTO ENGLISH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 smtClean="0"/>
              <a:t>Liverpool</a:t>
            </a:r>
            <a:r>
              <a:rPr lang="hr-HR" dirty="0" smtClean="0"/>
              <a:t>, 28.05.-03.06. 2017.</a:t>
            </a:r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75754"/>
          </a:xfrm>
        </p:spPr>
        <p:txBody>
          <a:bodyPr>
            <a:normAutofit fontScale="90000"/>
          </a:bodyPr>
          <a:lstStyle/>
          <a:p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>GOOGLE FORM: često koristi u komunikaciji sa sudionicima tečaja; koristi se za izradu i analizu upitnika/anketa</a:t>
            </a:r>
            <a:br>
              <a:rPr lang="hr-HR" sz="3100" dirty="0" smtClean="0"/>
            </a:b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>SEESAW: koristi se za pohranu učeničkih radova (roditelji mogu imati uvid u radove); mogu se kreirati i </a:t>
            </a:r>
            <a:r>
              <a:rPr lang="hr-HR" sz="3100" dirty="0" err="1" smtClean="0"/>
              <a:t>seesaw</a:t>
            </a:r>
            <a:r>
              <a:rPr lang="hr-HR" sz="3100" dirty="0" smtClean="0"/>
              <a:t> razredi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6" name="Rezervirano mjesto sadržaja 5" descr="Google-Forms-Icon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3429000"/>
            <a:ext cx="3786214" cy="3143272"/>
          </a:xfrm>
        </p:spPr>
      </p:pic>
      <p:pic>
        <p:nvPicPr>
          <p:cNvPr id="7" name="Rezervirano mjesto sadržaja 6" descr="seesaw-script-icon-combo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286124"/>
            <a:ext cx="4038600" cy="2571768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10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590002"/>
          </a:xfrm>
        </p:spPr>
        <p:txBody>
          <a:bodyPr>
            <a:normAutofit fontScale="90000"/>
          </a:bodyPr>
          <a:lstStyle/>
          <a:p>
            <a:r>
              <a:rPr lang="hr-HR" sz="2800" dirty="0" err="1" smtClean="0"/>
              <a:t>iNIGMA</a:t>
            </a:r>
            <a:r>
              <a:rPr lang="hr-HR" sz="2800" dirty="0" smtClean="0"/>
              <a:t>: </a:t>
            </a:r>
            <a:r>
              <a:rPr lang="hr-HR" sz="2800" dirty="0" err="1" smtClean="0"/>
              <a:t>barcode</a:t>
            </a:r>
            <a:r>
              <a:rPr lang="hr-HR" sz="2800" dirty="0" smtClean="0"/>
              <a:t> čitač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PADLET: </a:t>
            </a:r>
            <a:r>
              <a:rPr lang="hr-HR" sz="2800" dirty="0" err="1" smtClean="0"/>
              <a:t>online</a:t>
            </a:r>
            <a:r>
              <a:rPr lang="hr-HR" sz="2800" dirty="0" smtClean="0"/>
              <a:t> alat namijenjen suradnji; koristi se kao prazan papir (</a:t>
            </a:r>
            <a:r>
              <a:rPr lang="hr-HR" sz="2800" dirty="0" err="1" smtClean="0"/>
              <a:t>online</a:t>
            </a:r>
            <a:r>
              <a:rPr lang="hr-HR" sz="2800" dirty="0" smtClean="0"/>
              <a:t> zid) na kojem možete dodavati svoje ideje, obavijesti, informacije, učitavati slike i dokumente</a:t>
            </a:r>
            <a:endParaRPr lang="hr-HR" sz="2800" dirty="0"/>
          </a:p>
        </p:txBody>
      </p:sp>
      <p:pic>
        <p:nvPicPr>
          <p:cNvPr id="6" name="Rezervirano mjesto sadržaja 5" descr="unnam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3000372"/>
            <a:ext cx="3214710" cy="2786082"/>
          </a:xfrm>
        </p:spPr>
      </p:pic>
      <p:pic>
        <p:nvPicPr>
          <p:cNvPr id="7" name="Rezervirano mjesto sadržaja 6" descr="external_imag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2857496"/>
            <a:ext cx="3429024" cy="3000396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11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01863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RECAP: za ponavljanje (pitanja i odgovori)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MEMRISE: korisno za učenje stranih jezika (uključuje slike koje mijenjaju oblike i kvizove uz koje se lakše uči)</a:t>
            </a:r>
            <a:endParaRPr lang="hr-HR" sz="2800" dirty="0"/>
          </a:p>
        </p:txBody>
      </p:sp>
      <p:pic>
        <p:nvPicPr>
          <p:cNvPr id="6" name="Rezervirano mjesto sadržaja 5" descr="175x175b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14414" y="3500438"/>
            <a:ext cx="3000396" cy="2504280"/>
          </a:xfrm>
        </p:spPr>
      </p:pic>
      <p:pic>
        <p:nvPicPr>
          <p:cNvPr id="7" name="Rezervirano mjesto sadržaja 6" descr="c4238fefc1fb1ccf36e6fc9e0180485624efa707_hq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00694" y="3357562"/>
            <a:ext cx="2200275" cy="2695575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12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01863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FLIPAGRAM: za stvaranje video-priča od svojih fotografija sa svojom glazbom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PHOTOSTAGE: omogućava dizajniranje slajdova koristeći slike i video zapise korisnika (dodaje razne efekte: zvuk, tekst, opis…)</a:t>
            </a:r>
            <a:endParaRPr lang="hr-HR" sz="2800" dirty="0"/>
          </a:p>
        </p:txBody>
      </p:sp>
      <p:pic>
        <p:nvPicPr>
          <p:cNvPr id="6" name="Rezervirano mjesto sadržaja 5" descr="flipagram-ic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28" y="3643314"/>
            <a:ext cx="2143125" cy="2143125"/>
          </a:xfrm>
        </p:spPr>
      </p:pic>
      <p:pic>
        <p:nvPicPr>
          <p:cNvPr id="7" name="Rezervirano mjesto sadržaja 6" descr="175x175bb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29322" y="3714752"/>
            <a:ext cx="1666875" cy="1666875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13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94719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QUIK: video-izrađivač, aplikacija za dodavanje teksta na fotografije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KINEMASTER: za kreiranje videa i fotomontažu ( ( ima puno efekata)</a:t>
            </a:r>
            <a:endParaRPr lang="hr-HR" sz="2800" dirty="0"/>
          </a:p>
        </p:txBody>
      </p:sp>
      <p:pic>
        <p:nvPicPr>
          <p:cNvPr id="6" name="Rezervirano mjesto sadržaja 5" descr="unname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8662" y="3357562"/>
            <a:ext cx="2857500" cy="2857500"/>
          </a:xfrm>
        </p:spPr>
      </p:pic>
      <p:pic>
        <p:nvPicPr>
          <p:cNvPr id="7" name="Rezervirano mjesto sadržaja 6" descr="kinemaster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3357562"/>
            <a:ext cx="2857500" cy="2857500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993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BOOK CREATOR: aplikacija za izradu e-knjige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QUIZLET: aplikacija za kartice (</a:t>
            </a:r>
            <a:r>
              <a:rPr lang="hr-HR" sz="2800" dirty="0" err="1" smtClean="0"/>
              <a:t>flashcards</a:t>
            </a:r>
            <a:r>
              <a:rPr lang="hr-HR" sz="2800" dirty="0" smtClean="0"/>
              <a:t>)</a:t>
            </a:r>
            <a:endParaRPr lang="hr-HR" sz="2800" dirty="0"/>
          </a:p>
        </p:txBody>
      </p:sp>
      <p:pic>
        <p:nvPicPr>
          <p:cNvPr id="6" name="Rezervirano mjesto sadržaja 5" descr="e boo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643182"/>
            <a:ext cx="3500462" cy="3361536"/>
          </a:xfrm>
        </p:spPr>
      </p:pic>
      <p:pic>
        <p:nvPicPr>
          <p:cNvPr id="7" name="Rezervirano mjesto sadržaja 6" descr="quizl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14942" y="2857496"/>
            <a:ext cx="2857500" cy="2857500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04250"/>
          </a:xfrm>
        </p:spPr>
        <p:txBody>
          <a:bodyPr>
            <a:normAutofit/>
          </a:bodyPr>
          <a:lstStyle/>
          <a:p>
            <a:r>
              <a:rPr lang="hr-HR" sz="2800" dirty="0" smtClean="0"/>
              <a:t>KAHOOT: za izradu kvizova, diskusija i upitnika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VOKI: za izradu </a:t>
            </a:r>
            <a:r>
              <a:rPr lang="hr-HR" sz="2800" dirty="0" err="1" smtClean="0"/>
              <a:t>avatara</a:t>
            </a:r>
            <a:r>
              <a:rPr lang="hr-HR" sz="2800" dirty="0" smtClean="0"/>
              <a:t> koji govori upisani tekst ili snimljeni (za učenje stranih jezika)</a:t>
            </a:r>
            <a:endParaRPr lang="hr-HR" sz="2800" dirty="0"/>
          </a:p>
        </p:txBody>
      </p:sp>
      <p:pic>
        <p:nvPicPr>
          <p:cNvPr id="6" name="Rezervirano mjesto sadržaja 5" descr="unnamedkahoot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3143248"/>
            <a:ext cx="2857500" cy="2857500"/>
          </a:xfrm>
        </p:spPr>
      </p:pic>
      <p:pic>
        <p:nvPicPr>
          <p:cNvPr id="7" name="Rezervirano mjesto sadržaja 6" descr="Voki_logo_medium-1200x630crop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71934" y="3000372"/>
            <a:ext cx="4786346" cy="2932606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16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Iako je bilo puno posla, </a:t>
            </a:r>
            <a:endParaRPr lang="hr-HR" dirty="0"/>
          </a:p>
        </p:txBody>
      </p:sp>
      <p:pic>
        <p:nvPicPr>
          <p:cNvPr id="6" name="Rezervirano mjesto sadržaja 5" descr="DSC_19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643182"/>
            <a:ext cx="4210080" cy="3143272"/>
          </a:xfrm>
        </p:spPr>
      </p:pic>
      <p:pic>
        <p:nvPicPr>
          <p:cNvPr id="7" name="Rezervirano mjesto sadržaja 6" descr="DSC_19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2643182"/>
            <a:ext cx="4286280" cy="3143272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17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Stigle smo upoznati </a:t>
            </a:r>
            <a:endParaRPr lang="hr-HR" dirty="0"/>
          </a:p>
        </p:txBody>
      </p:sp>
      <p:pic>
        <p:nvPicPr>
          <p:cNvPr id="6" name="Rezervirano mjesto sadržaja 5" descr="DSC_1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4643470" cy="3286148"/>
          </a:xfrm>
        </p:spPr>
      </p:pic>
      <p:pic>
        <p:nvPicPr>
          <p:cNvPr id="7" name="Rezervirano mjesto sadržaja 6" descr="DSC_176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150" y="1722438"/>
            <a:ext cx="2963064" cy="4778396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18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ovaj prekrasni grad</a:t>
            </a:r>
            <a:endParaRPr lang="hr-HR" dirty="0"/>
          </a:p>
        </p:txBody>
      </p:sp>
      <p:pic>
        <p:nvPicPr>
          <p:cNvPr id="6" name="Rezervirano mjesto sadržaja 5" descr="DSC_17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643470" cy="3857652"/>
          </a:xfrm>
        </p:spPr>
      </p:pic>
      <p:pic>
        <p:nvPicPr>
          <p:cNvPr id="7" name="Rezervirano mjesto sadržaja 6" descr="DSC_175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22438"/>
            <a:ext cx="3429024" cy="4706958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19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Kod Tate Galerije</a:t>
            </a:r>
            <a:endParaRPr lang="hr-HR" dirty="0"/>
          </a:p>
        </p:txBody>
      </p:sp>
      <p:pic>
        <p:nvPicPr>
          <p:cNvPr id="5" name="Rezervirano mjesto slike 4" descr="image-0-02-04-ff013971508943c4c370213463a8b94201e25ebf076f7a26c56e69e506608134-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402" r="12402"/>
          <a:stretch>
            <a:fillRect/>
          </a:stretch>
        </p:blipFill>
        <p:spPr/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929330"/>
            <a:ext cx="7333488" cy="928670"/>
          </a:xfrm>
        </p:spPr>
        <p:txBody>
          <a:bodyPr>
            <a:normAutofit/>
          </a:bodyPr>
          <a:lstStyle/>
          <a:p>
            <a:r>
              <a:rPr lang="hr-HR" sz="1600" b="1" dirty="0" smtClean="0"/>
              <a:t>Naši predavači: </a:t>
            </a:r>
            <a:r>
              <a:rPr lang="hr-HR" sz="1600" b="1" dirty="0" err="1" smtClean="0"/>
              <a:t>Viljenka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Savli</a:t>
            </a:r>
            <a:r>
              <a:rPr lang="hr-HR" sz="1600" b="1" dirty="0" smtClean="0"/>
              <a:t> i </a:t>
            </a:r>
            <a:r>
              <a:rPr lang="hr-HR" sz="1600" b="1" dirty="0" err="1" smtClean="0"/>
              <a:t>Peter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Rafferty</a:t>
            </a:r>
            <a:r>
              <a:rPr lang="hr-HR" sz="1600" b="1" dirty="0" smtClean="0"/>
              <a:t>, te kolegica iz Varaždina</a:t>
            </a:r>
            <a:endParaRPr lang="hr-HR" sz="1600" b="1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kako s “riječne” , </a:t>
            </a:r>
            <a:endParaRPr lang="hr-HR" dirty="0"/>
          </a:p>
        </p:txBody>
      </p:sp>
      <p:pic>
        <p:nvPicPr>
          <p:cNvPr id="6" name="Rezervirano mjesto sadržaja 5" descr="DSC_18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571744"/>
            <a:ext cx="4281518" cy="3786214"/>
          </a:xfrm>
        </p:spPr>
      </p:pic>
      <p:pic>
        <p:nvPicPr>
          <p:cNvPr id="7" name="Rezervirano mjesto sadržaja 6" descr="DSC_18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71744"/>
            <a:ext cx="4281518" cy="3714776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20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tako i s “morske”</a:t>
            </a:r>
            <a:endParaRPr lang="hr-HR" dirty="0"/>
          </a:p>
        </p:txBody>
      </p:sp>
      <p:pic>
        <p:nvPicPr>
          <p:cNvPr id="6" name="Rezervirano mjesto sadržaja 5" descr="DSC_18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357430"/>
            <a:ext cx="4210080" cy="3429024"/>
          </a:xfrm>
        </p:spPr>
      </p:pic>
      <p:pic>
        <p:nvPicPr>
          <p:cNvPr id="7" name="Rezervirano mjesto sadržaja 6" descr="DSC_18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57430"/>
            <a:ext cx="4038600" cy="3429024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21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strane. </a:t>
            </a:r>
            <a:endParaRPr lang="hr-HR" dirty="0"/>
          </a:p>
        </p:txBody>
      </p:sp>
      <p:pic>
        <p:nvPicPr>
          <p:cNvPr id="6" name="Rezervirano mjesto sadržaja 5" descr="image-0-02-04-ca3fe0d87d3538428230f151153873a697d3dd48d7e10e3ff0dff0d4e52010dc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571744"/>
            <a:ext cx="4210080" cy="3071834"/>
          </a:xfrm>
        </p:spPr>
      </p:pic>
      <p:pic>
        <p:nvPicPr>
          <p:cNvPr id="7" name="Rezervirano mjesto sadržaja 6" descr="image-0-02-04-65290c321a6ec83338ef0cf4c5cdcd771cfa5331d5c31f90f3e3db859f96f917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571744"/>
            <a:ext cx="4281518" cy="3000396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22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Ipak je bilo vremena za druženje</a:t>
            </a:r>
            <a:endParaRPr lang="hr-HR" dirty="0"/>
          </a:p>
        </p:txBody>
      </p:sp>
      <p:pic>
        <p:nvPicPr>
          <p:cNvPr id="6" name="Rezervirano mjesto sadržaja 5" descr="IMG_95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70944"/>
            <a:ext cx="4038600" cy="3028950"/>
          </a:xfrm>
        </p:spPr>
      </p:pic>
      <p:pic>
        <p:nvPicPr>
          <p:cNvPr id="7" name="Rezervirano mjesto sadržaja 6" descr="20170531_0954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648200" y="2487163"/>
            <a:ext cx="4038600" cy="2996512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23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 zabavu.</a:t>
            </a:r>
            <a:endParaRPr lang="hr-HR" dirty="0"/>
          </a:p>
        </p:txBody>
      </p:sp>
      <p:pic>
        <p:nvPicPr>
          <p:cNvPr id="6" name="Rezervirano mjesto sadržaja 5" descr="IMG_9574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214554"/>
            <a:ext cx="4352956" cy="3500462"/>
          </a:xfrm>
        </p:spPr>
      </p:pic>
      <p:pic>
        <p:nvPicPr>
          <p:cNvPr id="7" name="Rezervirano mjesto sadržaja 6" descr="IMG_966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14554"/>
            <a:ext cx="4352956" cy="3500462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24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pozornosti !</a:t>
            </a:r>
            <a:endParaRPr lang="hr-HR" dirty="0"/>
          </a:p>
        </p:txBody>
      </p:sp>
      <p:pic>
        <p:nvPicPr>
          <p:cNvPr id="5" name="Rezervirano mjesto sadržaja 4" descr="image-0-02-04-a3fc515e596eeb8ded04770564d9e6ab7990d15eae429c07a93226ce12c0128b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79" y="1882775"/>
            <a:ext cx="8150641" cy="4572000"/>
          </a:xfrm>
        </p:spPr>
      </p:pic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25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73274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Naša domaća zadaća prije tečaja: predstaviti sebe i svoj grad u zajedničkoj prezentaciji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3</a:t>
            </a:fld>
            <a:endParaRPr lang="hr-HR"/>
          </a:p>
        </p:txBody>
      </p:sp>
      <p:sp>
        <p:nvSpPr>
          <p:cNvPr id="4" name="Pravokutnik 3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u="sng" dirty="0" smtClean="0">
                <a:hlinkClick r:id="rId2"/>
              </a:rPr>
              <a:t>https://docs.google.com/presentation/d/1MRN7fuA0KM6LGCj2EnyelBxUiSuN-Ix4TDqzOncem3s/edit?usp=drivesdk</a:t>
            </a:r>
            <a:endParaRPr lang="hr-H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Popis aplikacija koje smo morale instalirati prije tečaja:</a:t>
            </a:r>
            <a:endParaRPr lang="hr-HR" dirty="0"/>
          </a:p>
        </p:txBody>
      </p:sp>
      <p:pic>
        <p:nvPicPr>
          <p:cNvPr id="7" name="Rezervirano mjesto sadržaja 6" descr="20170825_1027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49562"/>
            <a:ext cx="4038600" cy="2271713"/>
          </a:xfrm>
        </p:spPr>
      </p:pic>
      <p:pic>
        <p:nvPicPr>
          <p:cNvPr id="6" name="Rezervirano mjesto sadržaja 5" descr="20170825_1031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849562"/>
            <a:ext cx="4038600" cy="2271713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4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8868"/>
          </a:xfrm>
        </p:spPr>
        <p:txBody>
          <a:bodyPr>
            <a:normAutofit/>
          </a:bodyPr>
          <a:lstStyle/>
          <a:p>
            <a:r>
              <a:rPr lang="hr-HR" dirty="0"/>
              <a:t>R</a:t>
            </a:r>
            <a:r>
              <a:rPr lang="hr-HR" dirty="0" smtClean="0"/>
              <a:t>adionice su trajale </a:t>
            </a:r>
            <a:r>
              <a:rPr lang="hr-HR" dirty="0" smtClean="0"/>
              <a:t>od 9 – </a:t>
            </a:r>
            <a:r>
              <a:rPr lang="hr-HR" dirty="0" smtClean="0"/>
              <a:t>16:30h </a:t>
            </a:r>
            <a:r>
              <a:rPr lang="hr-HR" dirty="0" smtClean="0"/>
              <a:t>svakog dana uz kratku pauzu za ručak </a:t>
            </a:r>
            <a:endParaRPr lang="hr-HR" dirty="0"/>
          </a:p>
        </p:txBody>
      </p:sp>
      <p:pic>
        <p:nvPicPr>
          <p:cNvPr id="6" name="Rezervirano mjesto sadržaja 5" descr="image-0-02-04-aaa85d19545cf052f1b063962b31087954a3eb6ca42bdbabcef9fde58c878c23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849562"/>
            <a:ext cx="4038600" cy="2271713"/>
          </a:xfrm>
        </p:spPr>
      </p:pic>
      <p:pic>
        <p:nvPicPr>
          <p:cNvPr id="7" name="Rezervirano mjesto sadržaja 6" descr="image-0-02-04-c21d4784ab1d259dda44f64d615be0816fc2218f70d9e12e50640ae0c9ac0e4d-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849562"/>
            <a:ext cx="4038600" cy="2271713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5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Domaći uradak: </a:t>
            </a:r>
            <a:r>
              <a:rPr lang="hr-HR" dirty="0" err="1" smtClean="0"/>
              <a:t>photostory</a:t>
            </a:r>
            <a:r>
              <a:rPr lang="hr-HR" dirty="0" smtClean="0"/>
              <a:t> u </a:t>
            </a:r>
            <a:r>
              <a:rPr lang="hr-HR" dirty="0" err="1" smtClean="0"/>
              <a:t>Quick</a:t>
            </a:r>
            <a:r>
              <a:rPr lang="hr-HR" dirty="0" smtClean="0"/>
              <a:t>-u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811626"/>
          </a:xfrm>
        </p:spPr>
        <p:txBody>
          <a:bodyPr/>
          <a:lstStyle/>
          <a:p>
            <a:r>
              <a:rPr lang="hr-HR" u="sng" dirty="0" smtClean="0">
                <a:hlinkClick r:id="rId2"/>
              </a:rPr>
              <a:t>https://quik.gopro.com/v/pXXXBb0ATI/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Čuveni nogometni stadion kluba </a:t>
            </a:r>
            <a:r>
              <a:rPr lang="hr-HR" dirty="0" err="1" smtClean="0"/>
              <a:t>Liverpool</a:t>
            </a:r>
            <a:r>
              <a:rPr lang="hr-HR" dirty="0" smtClean="0"/>
              <a:t> – </a:t>
            </a:r>
            <a:r>
              <a:rPr lang="hr-HR" dirty="0" err="1" smtClean="0"/>
              <a:t>Anfield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9" name="Rezervirano mjesto sadržaja 8" descr="image-0-02-04-8e654d479469ab41ba493e1d6e07962c10213967c1ed1077425a83c12c0a0ebb-V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573" y="1722438"/>
            <a:ext cx="2545854" cy="4525962"/>
          </a:xfrm>
        </p:spPr>
      </p:pic>
      <p:pic>
        <p:nvPicPr>
          <p:cNvPr id="10" name="Rezervirano mjesto sadržaja 9" descr="DSC_17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5150" y="1722438"/>
            <a:ext cx="2544699" cy="4525962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7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Video uradak naše grupe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8</a:t>
            </a:fld>
            <a:endParaRPr lang="hr-HR"/>
          </a:p>
        </p:txBody>
      </p:sp>
      <p:pic>
        <p:nvPicPr>
          <p:cNvPr id="5" name="received_1015564310697980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1714488"/>
            <a:ext cx="8286808" cy="478634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57562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GOOGLE DRIVE: pohrana dokumenata, prezentacije, glazba, video zapisi; dijele se podaci s više korisnika; pomoću njega možete uređivati sve svoje dokumente</a:t>
            </a:r>
            <a:br>
              <a:rPr lang="hr-HR" sz="2800" dirty="0" smtClean="0"/>
            </a:br>
            <a:r>
              <a:rPr lang="hr-HR" sz="2800" dirty="0" smtClean="0"/>
              <a:t/>
            </a:r>
            <a:br>
              <a:rPr lang="hr-HR" sz="2800" dirty="0" smtClean="0"/>
            </a:br>
            <a:r>
              <a:rPr lang="hr-HR" sz="2800" dirty="0" smtClean="0"/>
              <a:t>GOOGLE KEEP: aplikacija za bilješke(ne samo tekstualne, već i kao slike) popisa, te snimljenog govora</a:t>
            </a:r>
            <a:r>
              <a:rPr lang="hr-HR" sz="3200" dirty="0" smtClean="0"/>
              <a:t/>
            </a:r>
            <a:br>
              <a:rPr lang="hr-HR" sz="3200" dirty="0" smtClean="0"/>
            </a:br>
            <a:endParaRPr lang="hr-HR" sz="3200" dirty="0"/>
          </a:p>
        </p:txBody>
      </p:sp>
      <p:pic>
        <p:nvPicPr>
          <p:cNvPr id="6" name="Rezervirano mjesto sadržaja 5" descr="google driv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7750" y="3643314"/>
            <a:ext cx="2857500" cy="2643205"/>
          </a:xfrm>
        </p:spPr>
      </p:pic>
      <p:pic>
        <p:nvPicPr>
          <p:cNvPr id="7" name="Rezervirano mjesto sadržaja 6" descr="Google-keep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3571876"/>
            <a:ext cx="4038600" cy="2428892"/>
          </a:xfrm>
        </p:spPr>
      </p:pic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F30B-387F-44DD-AD80-DD2C8A84D13F}" type="slidenum">
              <a:rPr lang="hr-HR" smtClean="0"/>
              <a:pPr/>
              <a:t>9</a:t>
            </a:fld>
            <a:endParaRPr lang="hr-HR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805</TotalTime>
  <Words>200</Words>
  <Application>Microsoft Office PowerPoint</Application>
  <PresentationFormat>Prikaz na zaslonu (4:3)</PresentationFormat>
  <Paragraphs>54</Paragraphs>
  <Slides>25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Calibri</vt:lpstr>
      <vt:lpstr>Century Gothic</vt:lpstr>
      <vt:lpstr>Verdana</vt:lpstr>
      <vt:lpstr>Wingdings 2</vt:lpstr>
      <vt:lpstr>Oduševljenje</vt:lpstr>
      <vt:lpstr>TAP-SWIPE-PINCH  INTO ENGLISH</vt:lpstr>
      <vt:lpstr>Kod Tate Galerije</vt:lpstr>
      <vt:lpstr>Naša domaća zadaća prije tečaja: predstaviti sebe i svoj grad u zajedničkoj prezentaciji</vt:lpstr>
      <vt:lpstr>Popis aplikacija koje smo morale instalirati prije tečaja:</vt:lpstr>
      <vt:lpstr>Radionice su trajale od 9 – 16:30h svakog dana uz kratku pauzu za ručak </vt:lpstr>
      <vt:lpstr>Domaći uradak: photostory u Quick-u</vt:lpstr>
      <vt:lpstr>Čuveni nogometni stadion kluba Liverpool – Anfield </vt:lpstr>
      <vt:lpstr>Video uradak naše grupe</vt:lpstr>
      <vt:lpstr> GOOGLE DRIVE: pohrana dokumenata, prezentacije, glazba, video zapisi; dijele se podaci s više korisnika; pomoću njega možete uređivati sve svoje dokumente  GOOGLE KEEP: aplikacija za bilješke(ne samo tekstualne, već i kao slike) popisa, te snimljenog govora </vt:lpstr>
      <vt:lpstr> GOOGLE FORM: često koristi u komunikaciji sa sudionicima tečaja; koristi se za izradu i analizu upitnika/anketa  SEESAW: koristi se za pohranu učeničkih radova (roditelji mogu imati uvid u radove); mogu se kreirati i seesaw razredi </vt:lpstr>
      <vt:lpstr>iNIGMA: barcode čitač  PADLET: online alat namijenjen suradnji; koristi se kao prazan papir (online zid) na kojem možete dodavati svoje ideje, obavijesti, informacije, učitavati slike i dokumente</vt:lpstr>
      <vt:lpstr>RECAP: za ponavljanje (pitanja i odgovori)  MEMRISE: korisno za učenje stranih jezika (uključuje slike koje mijenjaju oblike i kvizove uz koje se lakše uči)</vt:lpstr>
      <vt:lpstr>FLIPAGRAM: za stvaranje video-priča od svojih fotografija sa svojom glazbom  PHOTOSTAGE: omogućava dizajniranje slajdova koristeći slike i video zapise korisnika (dodaje razne efekte: zvuk, tekst, opis…)</vt:lpstr>
      <vt:lpstr>QUIK: video-izrađivač, aplikacija za dodavanje teksta na fotografije  KINEMASTER: za kreiranje videa i fotomontažu ( ( ima puno efekata)</vt:lpstr>
      <vt:lpstr>BOOK CREATOR: aplikacija za izradu e-knjige  QUIZLET: aplikacija za kartice (flashcards)</vt:lpstr>
      <vt:lpstr>KAHOOT: za izradu kvizova, diskusija i upitnika  VOKI: za izradu avatara koji govori upisani tekst ili snimljeni (za učenje stranih jezika)</vt:lpstr>
      <vt:lpstr>Iako je bilo puno posla, </vt:lpstr>
      <vt:lpstr>Stigle smo upoznati </vt:lpstr>
      <vt:lpstr>ovaj prekrasni grad</vt:lpstr>
      <vt:lpstr>kako s “riječne” , </vt:lpstr>
      <vt:lpstr>tako i s “morske”</vt:lpstr>
      <vt:lpstr>strane. </vt:lpstr>
      <vt:lpstr>Ipak je bilo vremena za druženje</vt:lpstr>
      <vt:lpstr>uz zabavu.</vt:lpstr>
      <vt:lpstr>Hvala na pozornosti !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Marija Orkic</cp:lastModifiedBy>
  <cp:revision>72</cp:revision>
  <dcterms:created xsi:type="dcterms:W3CDTF">2017-08-24T08:56:33Z</dcterms:created>
  <dcterms:modified xsi:type="dcterms:W3CDTF">2017-09-12T10:43:39Z</dcterms:modified>
</cp:coreProperties>
</file>